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1" r:id="rId2"/>
    <p:sldId id="256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8"/>
  </p:normalViewPr>
  <p:slideViewPr>
    <p:cSldViewPr snapToGrid="0" showGuides="1">
      <p:cViewPr varScale="1">
        <p:scale>
          <a:sx n="112" d="100"/>
          <a:sy n="112" d="100"/>
        </p:scale>
        <p:origin x="1544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2E670-D445-3644-AF8F-8326790EE6B8}" type="datetimeFigureOut">
              <a:rPr kumimoji="1" lang="ja-JP" altLang="en-US" smtClean="0"/>
              <a:t>2023/11/10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DBC8-11EF-BF43-A1F0-539656D76A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2766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2E670-D445-3644-AF8F-8326790EE6B8}" type="datetimeFigureOut">
              <a:rPr kumimoji="1" lang="ja-JP" altLang="en-US" smtClean="0"/>
              <a:t>2023/11/10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DBC8-11EF-BF43-A1F0-539656D76A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3964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2E670-D445-3644-AF8F-8326790EE6B8}" type="datetimeFigureOut">
              <a:rPr kumimoji="1" lang="ja-JP" altLang="en-US" smtClean="0"/>
              <a:t>2023/11/10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DBC8-11EF-BF43-A1F0-539656D76A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4726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2E670-D445-3644-AF8F-8326790EE6B8}" type="datetimeFigureOut">
              <a:rPr kumimoji="1" lang="ja-JP" altLang="en-US" smtClean="0"/>
              <a:t>2023/11/10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DBC8-11EF-BF43-A1F0-539656D76A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4679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2E670-D445-3644-AF8F-8326790EE6B8}" type="datetimeFigureOut">
              <a:rPr kumimoji="1" lang="ja-JP" altLang="en-US" smtClean="0"/>
              <a:t>2023/11/10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DBC8-11EF-BF43-A1F0-539656D76A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9426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2E670-D445-3644-AF8F-8326790EE6B8}" type="datetimeFigureOut">
              <a:rPr kumimoji="1" lang="ja-JP" altLang="en-US" smtClean="0"/>
              <a:t>2023/11/10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DBC8-11EF-BF43-A1F0-539656D76A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3840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2E670-D445-3644-AF8F-8326790EE6B8}" type="datetimeFigureOut">
              <a:rPr kumimoji="1" lang="ja-JP" altLang="en-US" smtClean="0"/>
              <a:t>2023/11/10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DBC8-11EF-BF43-A1F0-539656D76A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5454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2E670-D445-3644-AF8F-8326790EE6B8}" type="datetimeFigureOut">
              <a:rPr kumimoji="1" lang="ja-JP" altLang="en-US" smtClean="0"/>
              <a:t>2023/11/10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DBC8-11EF-BF43-A1F0-539656D76A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6018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2E670-D445-3644-AF8F-8326790EE6B8}" type="datetimeFigureOut">
              <a:rPr kumimoji="1" lang="ja-JP" altLang="en-US" smtClean="0"/>
              <a:t>2023/11/10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DBC8-11EF-BF43-A1F0-539656D76A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765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2E670-D445-3644-AF8F-8326790EE6B8}" type="datetimeFigureOut">
              <a:rPr kumimoji="1" lang="ja-JP" altLang="en-US" smtClean="0"/>
              <a:t>2023/11/10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DBC8-11EF-BF43-A1F0-539656D76A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743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2E670-D445-3644-AF8F-8326790EE6B8}" type="datetimeFigureOut">
              <a:rPr kumimoji="1" lang="ja-JP" altLang="en-US" smtClean="0"/>
              <a:t>2023/11/10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1DBC8-11EF-BF43-A1F0-539656D76A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8278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08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403498"/>
            <a:ext cx="7886700" cy="47734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E670-D445-3644-AF8F-8326790EE6B8}" type="datetimeFigureOut">
              <a:rPr kumimoji="1" lang="ja-JP" altLang="en-US" smtClean="0"/>
              <a:t>2023/11/10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1DBC8-11EF-BF43-A1F0-539656D76A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8613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poster-ppt@afc2023.or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F7FB8783-1ABF-73C8-1981-DFF6290F8C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Poster presentation</a:t>
            </a:r>
            <a:endParaRPr lang="ja-JP" altLang="en-US"/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4560DE21-E488-5664-1BC8-6741390BB6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/>
              <a:t>Asian Foundry Congress</a:t>
            </a:r>
            <a:r>
              <a:rPr lang="en-US" altLang="ja-JP" baseline="30000" dirty="0"/>
              <a:t> 1</a:t>
            </a:r>
            <a:endParaRPr lang="en-US" altLang="ja-JP" dirty="0"/>
          </a:p>
          <a:p>
            <a:r>
              <a:rPr lang="en-US" altLang="ja-JP" dirty="0"/>
              <a:t>1 Japan Foundry Engineering Society</a:t>
            </a:r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EB87BA6-8F09-C9BA-A3BD-B5D721252007}"/>
              </a:ext>
            </a:extLst>
          </p:cNvPr>
          <p:cNvSpPr txBox="1"/>
          <p:nvPr/>
        </p:nvSpPr>
        <p:spPr>
          <a:xfrm>
            <a:off x="800100" y="1307812"/>
            <a:ext cx="10214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/>
              <a:t>P001</a:t>
            </a:r>
            <a:endParaRPr kumimoji="1" lang="ja-JP" altLang="en-US" sz="3200"/>
          </a:p>
        </p:txBody>
      </p:sp>
    </p:spTree>
    <p:extLst>
      <p:ext uri="{BB962C8B-B14F-4D97-AF65-F5344CB8AC3E}">
        <p14:creationId xmlns:p14="http://schemas.microsoft.com/office/powerpoint/2010/main" val="2889483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DF5657F9-EBF9-082F-DB44-3C1EF5891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46454"/>
          </a:xfrm>
        </p:spPr>
        <p:txBody>
          <a:bodyPr>
            <a:normAutofit/>
          </a:bodyPr>
          <a:lstStyle/>
          <a:p>
            <a:r>
              <a:rPr lang="en-US" altLang="ja-JP" sz="3200" dirty="0"/>
              <a:t>Poster Presentation Guideline</a:t>
            </a:r>
            <a:endParaRPr lang="ja-JP" altLang="en-US" sz="3200"/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7FBD7F99-88A9-8DFD-942C-969B7A8B1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Poster panel size is </a:t>
            </a:r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A0 portrait (841mm in width×1189mm in height)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. Choose a poster size that fits the available space.</a:t>
            </a:r>
          </a:p>
          <a:p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Prepare a clear title in the top of poster with your poster number.</a:t>
            </a:r>
          </a:p>
          <a:p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Include author names, affiliations, and contact information.</a:t>
            </a:r>
          </a:p>
          <a:p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State the purpose of your research. Provide background to help the audience understand your research.</a:t>
            </a:r>
          </a:p>
          <a:p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Briefly explain the methods used in your research.</a:t>
            </a:r>
          </a:p>
          <a:p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Explain your findings using concise text, graphs, charts and images.</a:t>
            </a:r>
          </a:p>
          <a:p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Discuss your results</a:t>
            </a:r>
          </a:p>
          <a:p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Summarize the findings and their significance.</a:t>
            </a:r>
          </a:p>
          <a:p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Present references</a:t>
            </a:r>
          </a:p>
          <a:p>
            <a:endParaRPr lang="ja-JP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099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EB0C7F-91F4-6C17-A93A-8E9A82C6F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Poster </a:t>
            </a:r>
            <a:r>
              <a:rPr lang="en-US" altLang="ja-JP" dirty="0"/>
              <a:t>S</a:t>
            </a:r>
            <a:r>
              <a:rPr kumimoji="1" lang="en-US" altLang="ja-JP" dirty="0"/>
              <a:t>hort Talk and Poster Session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88D8D7F-B5CD-189E-A79C-83DC54A95B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Before starting the poster session, we will have a short talk session. 2-3min talk (never exceeding 3min) for each poster.  </a:t>
            </a:r>
          </a:p>
          <a:p>
            <a:r>
              <a:rPr kumimoji="1" lang="en-US" altLang="ja-JP" dirty="0"/>
              <a:t>The short talk aims to grab </a:t>
            </a:r>
            <a:r>
              <a:rPr kumimoji="1" lang="en-US" altLang="ja-JP" b="1" dirty="0">
                <a:solidFill>
                  <a:srgbClr val="FF0000"/>
                </a:solidFill>
              </a:rPr>
              <a:t>the attention of audience</a:t>
            </a:r>
            <a:r>
              <a:rPr kumimoji="1" lang="en-US" altLang="ja-JP" dirty="0"/>
              <a:t> and provide </a:t>
            </a:r>
            <a:r>
              <a:rPr kumimoji="1" lang="en-US" altLang="ja-JP" b="1" dirty="0">
                <a:solidFill>
                  <a:srgbClr val="FF0000"/>
                </a:solidFill>
              </a:rPr>
              <a:t>a brief overview </a:t>
            </a:r>
            <a:r>
              <a:rPr kumimoji="1" lang="en-US" altLang="ja-JP" dirty="0"/>
              <a:t>of your poster to generate interest. </a:t>
            </a:r>
          </a:p>
          <a:p>
            <a:r>
              <a:rPr kumimoji="1" lang="en-US" altLang="ja-JP" dirty="0"/>
              <a:t>Indeed, delivering a short talk before the poster session is at the presenter‘s discretion and is </a:t>
            </a:r>
            <a:r>
              <a:rPr kumimoji="1" lang="en-US" altLang="ja-JP" b="1" dirty="0">
                <a:solidFill>
                  <a:srgbClr val="FF0000"/>
                </a:solidFill>
              </a:rPr>
              <a:t>not mandatory</a:t>
            </a:r>
            <a:r>
              <a:rPr kumimoji="1" lang="en-US" altLang="ja-JP" dirty="0"/>
              <a:t>.</a:t>
            </a:r>
            <a:r>
              <a:rPr lang="en-US" altLang="ja-JP" dirty="0"/>
              <a:t> Of course, the organizing committee strongly recommends the presenters to deliver the short talks.  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9894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30AD31-C5C0-8830-F80A-F6706BBCE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To deliver </a:t>
            </a:r>
            <a:r>
              <a:rPr lang="en-US" altLang="ja-JP" dirty="0"/>
              <a:t>your short talk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15E32EC-4AB9-9520-8A49-549AB3950C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kumimoji="1" lang="en-US" altLang="ja-JP" sz="2400" dirty="0"/>
              <a:t>Please send an email </a:t>
            </a:r>
            <a:r>
              <a:rPr kumimoji="1" lang="en-US" altLang="ja-JP" sz="2400" b="1" dirty="0">
                <a:solidFill>
                  <a:srgbClr val="FF0000"/>
                </a:solidFill>
              </a:rPr>
              <a:t>indicating your decision </a:t>
            </a:r>
            <a:r>
              <a:rPr kumimoji="1" lang="en-US" altLang="ja-JP" sz="2400" dirty="0"/>
              <a:t>regarding the short talk to </a:t>
            </a:r>
            <a:r>
              <a:rPr kumimoji="1" lang="en-US" altLang="ja-JP" sz="2400" dirty="0">
                <a:hlinkClick r:id="rId2"/>
              </a:rPr>
              <a:t>poster-ppt@afc2023.org</a:t>
            </a:r>
            <a:endParaRPr kumimoji="1" lang="en-US" altLang="ja-JP" sz="2400" dirty="0"/>
          </a:p>
          <a:p>
            <a:pPr marL="514350" indent="-514350">
              <a:buFont typeface="+mj-lt"/>
              <a:buAutoNum type="arabicPeriod"/>
            </a:pPr>
            <a:r>
              <a:rPr lang="en-US" altLang="ja-JP" sz="2400" b="0" i="0" u="none" strike="noStrike" dirty="0">
                <a:solidFill>
                  <a:srgbClr val="374151"/>
                </a:solidFill>
                <a:effectLst/>
                <a:latin typeface="Söhne"/>
              </a:rPr>
              <a:t>Please send a PowerPoint file as an attached document to </a:t>
            </a:r>
            <a:r>
              <a:rPr kumimoji="1" lang="en-US" altLang="ja-JP" sz="2400" dirty="0">
                <a:hlinkClick r:id="rId2"/>
              </a:rPr>
              <a:t>poster-ppt@afc2023.org</a:t>
            </a:r>
            <a:endParaRPr kumimoji="1" lang="en-US" altLang="ja-JP" sz="2400" dirty="0"/>
          </a:p>
          <a:p>
            <a:pPr lvl="1"/>
            <a:r>
              <a:rPr lang="en-US" altLang="ja-JP" dirty="0"/>
              <a:t>The maximum file size is 10M</a:t>
            </a:r>
          </a:p>
          <a:p>
            <a:pPr lvl="1"/>
            <a:r>
              <a:rPr lang="en-US" altLang="ja-JP" dirty="0"/>
              <a:t>Slides should be 3 or less, including the title slide.</a:t>
            </a:r>
          </a:p>
          <a:p>
            <a:pPr lvl="1"/>
            <a:r>
              <a:rPr lang="en-US" altLang="ja-JP" dirty="0"/>
              <a:t>Please send your file by Nov. 30, 2023.</a:t>
            </a:r>
          </a:p>
          <a:p>
            <a:pPr marL="514350" indent="-514350">
              <a:buFont typeface="+mj-lt"/>
              <a:buAutoNum type="arabicPeriod"/>
            </a:pPr>
            <a:r>
              <a:rPr kumimoji="1" lang="en-US" altLang="ja-JP" sz="2400" dirty="0"/>
              <a:t>Your ppt files are stored in a note-PC of the AFC organizer, and all the files are deleted after the short talk.  </a:t>
            </a:r>
          </a:p>
          <a:p>
            <a:pPr lvl="1"/>
            <a:r>
              <a:rPr lang="en-US" altLang="ja-JP" dirty="0"/>
              <a:t>Microsoft PowerPoint on Windows 10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4827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321947-2818-718F-420A-E68A7248F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How to deliver your short talk</a:t>
            </a:r>
            <a:r>
              <a:rPr lang="en-US" altLang="ja-JP" dirty="0"/>
              <a:t> at AFC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F64FC35-2B8A-E20A-A84A-BA18E684A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altLang="ja-JP" dirty="0"/>
              <a:t>The short talk session will be held in Room A.</a:t>
            </a:r>
            <a:endParaRPr kumimoji="1" lang="en-US" altLang="ja-JP" dirty="0"/>
          </a:p>
          <a:p>
            <a:pPr algn="just"/>
            <a:r>
              <a:rPr kumimoji="1" lang="en-US" altLang="ja-JP" dirty="0"/>
              <a:t>The short</a:t>
            </a:r>
            <a:r>
              <a:rPr lang="en-US" altLang="ja-JP" dirty="0"/>
              <a:t> talks </a:t>
            </a:r>
            <a:r>
              <a:rPr kumimoji="1" lang="en-US" altLang="ja-JP" dirty="0"/>
              <a:t>will be made </a:t>
            </a:r>
            <a:r>
              <a:rPr kumimoji="1" lang="en-US" altLang="ja-JP" b="1" dirty="0">
                <a:solidFill>
                  <a:srgbClr val="FF0000"/>
                </a:solidFill>
              </a:rPr>
              <a:t>in order of the poster numbers</a:t>
            </a:r>
            <a:r>
              <a:rPr kumimoji="1" lang="en-US" altLang="ja-JP" dirty="0"/>
              <a:t>.</a:t>
            </a:r>
          </a:p>
          <a:p>
            <a:pPr algn="just"/>
            <a:r>
              <a:rPr kumimoji="1" lang="en-US" altLang="ja-JP" dirty="0"/>
              <a:t>Your allotted time is </a:t>
            </a:r>
            <a:r>
              <a:rPr kumimoji="1" lang="en-US" altLang="ja-JP" b="1" dirty="0">
                <a:solidFill>
                  <a:srgbClr val="FF0000"/>
                </a:solidFill>
              </a:rPr>
              <a:t>3 minutes</a:t>
            </a:r>
            <a:r>
              <a:rPr lang="en-US" altLang="ja-JP" b="1" dirty="0">
                <a:solidFill>
                  <a:srgbClr val="FF0000"/>
                </a:solidFill>
              </a:rPr>
              <a:t> (max)</a:t>
            </a:r>
            <a:r>
              <a:rPr lang="en-US" altLang="ja-JP" dirty="0"/>
              <a:t>. </a:t>
            </a:r>
          </a:p>
          <a:p>
            <a:pPr algn="just"/>
            <a:r>
              <a:rPr kumimoji="1" lang="en-US" altLang="ja-JP" dirty="0"/>
              <a:t>Please stand by behind the previous speakers and </a:t>
            </a:r>
            <a:r>
              <a:rPr lang="en-US" altLang="ja-JP" b="0" i="0" u="none" strike="noStrike" dirty="0">
                <a:effectLst/>
                <a:latin typeface="Söhne"/>
              </a:rPr>
              <a:t>proceed with presentations in order. Use note-PC prepared by the organizer.</a:t>
            </a:r>
            <a:endParaRPr kumimoji="1" lang="en-US" altLang="ja-JP" dirty="0"/>
          </a:p>
          <a:p>
            <a:pPr algn="just"/>
            <a:r>
              <a:rPr lang="en-US" altLang="ja-JP" dirty="0"/>
              <a:t>Please introduce yourself and your research. The chairperson does not introduce you. </a:t>
            </a:r>
          </a:p>
          <a:p>
            <a:pPr algn="just"/>
            <a:r>
              <a:rPr kumimoji="1" lang="en-US" altLang="ja-JP" dirty="0"/>
              <a:t>Details will be explained </a:t>
            </a:r>
            <a:r>
              <a:rPr lang="en-US" altLang="ja-JP" dirty="0"/>
              <a:t>immediately before the session.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3879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299</TotalTime>
  <Words>386</Words>
  <Application>Microsoft Macintosh PowerPoint</Application>
  <PresentationFormat>画面に合わせる (4:3)</PresentationFormat>
  <Paragraphs>33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Söhne</vt:lpstr>
      <vt:lpstr>Arial</vt:lpstr>
      <vt:lpstr>Calibri</vt:lpstr>
      <vt:lpstr>Office テーマ</vt:lpstr>
      <vt:lpstr>Poster presentation</vt:lpstr>
      <vt:lpstr>Poster Presentation Guideline</vt:lpstr>
      <vt:lpstr>Poster Short Talk and Poster Session</vt:lpstr>
      <vt:lpstr>To deliver your short talk</vt:lpstr>
      <vt:lpstr>How to deliver your short talk at AFC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Presentation</dc:title>
  <dc:creator>yasuda.hideyuki.6s@ms.c.kyoto-u.ac.jp</dc:creator>
  <cp:lastModifiedBy>yasuda.hideyuki.6s@ms.c.kyoto-u.ac.jp</cp:lastModifiedBy>
  <cp:revision>7</cp:revision>
  <dcterms:created xsi:type="dcterms:W3CDTF">2023-11-10T04:55:52Z</dcterms:created>
  <dcterms:modified xsi:type="dcterms:W3CDTF">2023-11-10T09:55:38Z</dcterms:modified>
</cp:coreProperties>
</file>